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46550" y="1135261"/>
            <a:ext cx="50750" cy="634901"/>
          </a:xfrm>
          <a:prstGeom prst="roundRect">
            <a:avLst>
              <a:gd name="adj" fmla="val 50049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365431" y="1973312"/>
            <a:ext cx="6412989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600"/>
              </a:spcAft>
              <a:buNone/>
            </a:pPr>
            <a:r>
              <a:rPr lang="en-US" sz="40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DANÇA ELETRIZANTE®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388898" y="2630537"/>
            <a:ext cx="436605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8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Metodologia que Transforma Energia e Vidas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810000" y="3068687"/>
            <a:ext cx="1524000" cy="25301"/>
          </a:xfrm>
          <a:prstGeom prst="roundRect">
            <a:avLst>
              <a:gd name="adj" fmla="val 50196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183434" y="3322588"/>
            <a:ext cx="2776984" cy="349151"/>
          </a:xfrm>
          <a:prstGeom prst="roundRect">
            <a:avLst>
              <a:gd name="adj" fmla="val 90935"/>
            </a:avLst>
          </a:prstGeom>
          <a:solidFill>
            <a:srgbClr val="7B00E0"/>
          </a:solidFill>
          <a:ln/>
          <a:effectLst>
            <a:outerShdw sx="100000" sy="100000" kx="0" ky="0" algn="bl" rotWithShape="0" blurRad="190500" dist="50800" dir="16200000">
              <a:srgbClr val="7b00e0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466560" y="3411438"/>
            <a:ext cx="221073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 · Heróis da Dança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29141" y="3874889"/>
            <a:ext cx="1885718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1600"/>
              </a:spcBef>
              <a:buNone/>
            </a:pPr>
            <a:r>
              <a:rPr lang="en-US" sz="900" dirty="0">
                <a:solidFill>
                  <a:srgbClr val="555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marketplace.toodance.com.br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80717" y="1048048"/>
            <a:ext cx="198241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000"/>
              </a:spcAft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REVOLUÇÃO DA DANÇA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746764" y="1308348"/>
            <a:ext cx="5650322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80"/>
              </a:lnSpc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 seu espaço com a energia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432859" y="1775520"/>
            <a:ext cx="2278133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600"/>
              </a:spcAft>
              <a:buNone/>
            </a:pPr>
            <a:r>
              <a:rPr lang="en-US" sz="32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3936950" y="2445395"/>
            <a:ext cx="1269950" cy="25301"/>
          </a:xfrm>
          <a:prstGeom prst="roundRect">
            <a:avLst>
              <a:gd name="adj" fmla="val 50196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616452" y="2673846"/>
            <a:ext cx="3911096" cy="447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760"/>
              </a:lnSpc>
              <a:spcAft>
                <a:spcPts val="2000"/>
              </a:spcAft>
              <a:buNone/>
            </a:pPr>
            <a:r>
              <a:rPr lang="en-US" sz="110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Somos o time que revolucionou o mundo com uma linguagem</a:t>
            </a:r>
            <a:endParaRPr lang="en-US" sz="1100" dirty="0"/>
          </a:p>
          <a:p>
            <a:pPr algn="ctr" indent="0" marL="0">
              <a:lnSpc>
                <a:spcPts val="1760"/>
              </a:lnSpc>
              <a:spcAft>
                <a:spcPts val="2000"/>
              </a:spcAft>
              <a:buNone/>
            </a:pPr>
            <a:r>
              <a:rPr lang="en-US" sz="110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única e exclusiva de dança eletrizante.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609255" y="3374827"/>
            <a:ext cx="3925342" cy="400050"/>
          </a:xfrm>
          <a:prstGeom prst="roundRect">
            <a:avLst>
              <a:gd name="adj" fmla="val 79365"/>
            </a:avLst>
          </a:prstGeom>
          <a:solidFill>
            <a:srgbClr val="FFB800"/>
          </a:solidFill>
          <a:ln/>
          <a:effectLst>
            <a:outerShdw sx="100000" sy="100000" kx="0" ky="0" algn="bl" rotWithShape="0" blurRad="238125" dist="50800" dir="16200000">
              <a:srgbClr val="ffb800">
                <a:alpha val="4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958621" y="3489127"/>
            <a:ext cx="322660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00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Encontre um Instrutor Certificado Agora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9462" y="3952577"/>
            <a:ext cx="2185077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1400"/>
              </a:spcBef>
              <a:buNone/>
            </a:pPr>
            <a:r>
              <a:rPr lang="en-US" sz="1000" b="1" dirty="0">
                <a:solidFill>
                  <a:srgbClr val="7B0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marketplace.toodance.com.br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1972398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é a TooDance?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8601557" cy="38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spcAft>
                <a:spcPts val="1200"/>
              </a:spcAft>
              <a:buNone/>
            </a:pPr>
            <a:r>
              <a:rPr lang="en-US" sz="100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Organização dedicada a transformar vidas através da dança. Nossa missão: capacitar instrutores para turbinar a energia dos alunos usando a Metodologia Eletrizante® — única no mundo.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55550" y="1183928"/>
            <a:ext cx="2726234" cy="3756422"/>
          </a:xfrm>
          <a:prstGeom prst="roundRect">
            <a:avLst>
              <a:gd name="adj" fmla="val 326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74600" y="1183928"/>
            <a:ext cx="0" cy="3756422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8701" y="1310878"/>
            <a:ext cx="2405193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58701" y="1679079"/>
            <a:ext cx="240519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Energia &amp; Diversão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58701" y="1894880"/>
            <a:ext cx="2405193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projetadas para elevar a energia dos participantes com alegria e dinâmica eletrizante.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08734" y="1183928"/>
            <a:ext cx="2726382" cy="3756422"/>
          </a:xfrm>
          <a:prstGeom prst="roundRect">
            <a:avLst>
              <a:gd name="adj" fmla="val 326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227784" y="1183928"/>
            <a:ext cx="0" cy="3756422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11885" y="1310878"/>
            <a:ext cx="240534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🦸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411885" y="1679079"/>
            <a:ext cx="240534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Comunidade de Heróis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411885" y="1894880"/>
            <a:ext cx="2405345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Membros com identidade forte que se destacam em suas regiões com senso de pertencimento.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062067" y="1183928"/>
            <a:ext cx="2726382" cy="3756422"/>
          </a:xfrm>
          <a:prstGeom prst="roundRect">
            <a:avLst>
              <a:gd name="adj" fmla="val 326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6081117" y="1183928"/>
            <a:ext cx="0" cy="3756422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65218" y="1310878"/>
            <a:ext cx="240534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🌟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265218" y="1679079"/>
            <a:ext cx="240534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Transformação &amp; Impacto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265218" y="1894880"/>
            <a:ext cx="2405345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Pessoas com baixa energia transformadas em heróis com super vitalidade e propósito.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513823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Desafio das Academias e Empresas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3984724" cy="4289524"/>
          </a:xfrm>
          <a:prstGeom prst="roundRect">
            <a:avLst>
              <a:gd name="adj" fmla="val 2550"/>
            </a:avLst>
          </a:prstGeom>
          <a:solidFill>
            <a:srgbClr val="0F002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33251" y="828526"/>
            <a:ext cx="3629323" cy="260152"/>
          </a:xfrm>
          <a:prstGeom prst="roundRect">
            <a:avLst>
              <a:gd name="adj" fmla="val 24409"/>
            </a:avLst>
          </a:prstGeom>
          <a:solidFill>
            <a:srgbClr val="3A002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26447" y="891927"/>
            <a:ext cx="3442930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5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— O PROBLEMA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33251" y="1215628"/>
            <a:ext cx="3629323" cy="1230511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Alunos com baixa energia e desmotivação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evasão nas aulas de dança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sem metodologia clara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Instrutores sem diferencial competitivo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Falta de comunidade e pertencimento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Baixo engajamento e retenção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543425" y="2160538"/>
            <a:ext cx="38100" cy="1269950"/>
          </a:xfrm>
          <a:prstGeom prst="roundRect">
            <a:avLst>
              <a:gd name="adj" fmla="val 66667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784675" y="650825"/>
            <a:ext cx="4003774" cy="4289524"/>
          </a:xfrm>
          <a:prstGeom prst="roundRect">
            <a:avLst>
              <a:gd name="adj" fmla="val 2538"/>
            </a:avLst>
          </a:prstGeom>
          <a:solidFill>
            <a:srgbClr val="0A0020"/>
          </a:solidFill>
          <a:ln w="9525">
            <a:solidFill>
              <a:srgbClr val="7B00E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971901" y="838051"/>
            <a:ext cx="3629323" cy="260152"/>
          </a:xfrm>
          <a:prstGeom prst="roundRect">
            <a:avLst>
              <a:gd name="adj" fmla="val 24409"/>
            </a:avLst>
          </a:prstGeom>
          <a:solidFill>
            <a:srgbClr val="1A004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065097" y="901452"/>
            <a:ext cx="3442930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DEPOIS — TOODANCE®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971901" y="1225153"/>
            <a:ext cx="3629323" cy="1230511"/>
          </a:xfrm>
          <a:prstGeom prst="rect">
            <a:avLst/>
          </a:prstGeom>
          <a:noFill/>
          <a:ln/>
        </p:spPr>
        <p:txBody>
          <a:bodyPr wrap="square" lIns="88900" tIns="0" rIns="0" bIns="0" rtlCol="0" anchor="t"/>
          <a:lstStyle/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Alunos com SUPER energia vital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Fidelização e crescimento de turmas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Metodologia Eletrizante® exclusiva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Instrutores certificados e reconhecidos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Comunidade Heróis da Dança</a:t>
            </a:r>
            <a:endParaRPr lang="en-US" sz="950" dirty="0"/>
          </a:p>
          <a:p>
            <a:pPr algn="l" marL="88900" indent="-88900">
              <a:lnSpc>
                <a:spcPts val="1615"/>
              </a:lnSpc>
              <a:buSzPct val="100000"/>
              <a:buChar char="•"/>
            </a:pPr>
            <a:r>
              <a:rPr lang="en-US" sz="950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mensuráveis e transformadores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958155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Metodologia Eletrizante® Revolucionária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860155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0"/>
              </a:spcAft>
              <a:buNone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abrangente com 4 pilares que transforma a experiência de ensino e aprendizagem de dança: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55550" y="911126"/>
            <a:ext cx="4152900" cy="1963787"/>
          </a:xfrm>
          <a:prstGeom prst="roundRect">
            <a:avLst>
              <a:gd name="adj" fmla="val 4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74600" y="911126"/>
            <a:ext cx="0" cy="1963787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8701" y="1038076"/>
            <a:ext cx="386039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58701" y="1374577"/>
            <a:ext cx="3860393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0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 PRO DANCE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58701" y="1568202"/>
            <a:ext cx="3860393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Desenvolve mentalidade poderosa para prosperidade, sucesso e liderança.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55550" y="2976414"/>
            <a:ext cx="4152900" cy="1963936"/>
          </a:xfrm>
          <a:prstGeom prst="roundRect">
            <a:avLst>
              <a:gd name="adj" fmla="val 4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74600" y="2976414"/>
            <a:ext cx="0" cy="1963936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8701" y="3103364"/>
            <a:ext cx="386039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🗺️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58701" y="3439864"/>
            <a:ext cx="3860393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0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MAPA ELETRIZANTE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58701" y="3633490"/>
            <a:ext cx="3860393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Fórmula para criar planos de aula assertivos e adaptáveis a qualquer situação.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635401" y="911126"/>
            <a:ext cx="4153049" cy="1963787"/>
          </a:xfrm>
          <a:prstGeom prst="roundRect">
            <a:avLst>
              <a:gd name="adj" fmla="val 4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4654451" y="911126"/>
            <a:ext cx="0" cy="1963787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38551" y="1038076"/>
            <a:ext cx="386054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38551" y="1374577"/>
            <a:ext cx="386054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0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DIDÁTICA DO HERÓI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838551" y="1568202"/>
            <a:ext cx="3860545" cy="302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Ensino por infotenimento com comandos energéticos e sinalizações de maestria.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635401" y="2976414"/>
            <a:ext cx="4153049" cy="1963936"/>
          </a:xfrm>
          <a:prstGeom prst="roundRect">
            <a:avLst>
              <a:gd name="adj" fmla="val 4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654451" y="2976414"/>
            <a:ext cx="0" cy="1963936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38551" y="3103364"/>
            <a:ext cx="386054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💃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838551" y="3439864"/>
            <a:ext cx="386054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0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COREOGRAFIAS ELETRIZANTES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838551" y="3633490"/>
            <a:ext cx="3860545" cy="302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+300 coreografias autorais de alto impacto energético que mantêm alunos engajados.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947681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Contratar um Instrutor TooDance?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4152900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74600" y="650825"/>
            <a:ext cx="0" cy="606326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8701" y="777776"/>
            <a:ext cx="386039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+300 coreografias autorais exclusivas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58701" y="1015901"/>
            <a:ext cx="38603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 conteúdo todo mês — aulas sempre frescas e eletrizantes.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55550" y="1358652"/>
            <a:ext cx="4152900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74600" y="1358652"/>
            <a:ext cx="0" cy="606326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8701" y="1485602"/>
            <a:ext cx="386039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Metodologia testada e validada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58701" y="1723727"/>
            <a:ext cx="38603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comprovados em academias e empresas em todo o Brasil.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55550" y="2066479"/>
            <a:ext cx="4152900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374600" y="2066479"/>
            <a:ext cx="0" cy="606326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8701" y="2193429"/>
            <a:ext cx="386039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Credencial verificável publicamente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58701" y="2431554"/>
            <a:ext cx="38603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instrutor tem perfil no marketplace com certificações auditáveis.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635401" y="650825"/>
            <a:ext cx="4153049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654451" y="650825"/>
            <a:ext cx="0" cy="606326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38551" y="777776"/>
            <a:ext cx="386054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Instrutores em formação contínua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838551" y="1015901"/>
            <a:ext cx="386054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Encontros ao vivo semanais e atualizações constantes de conteúdo.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635401" y="1358652"/>
            <a:ext cx="4153049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654451" y="1358652"/>
            <a:ext cx="0" cy="606326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38551" y="1485602"/>
            <a:ext cx="386054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Inclusivo — todas as idades e níveis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838551" y="1723727"/>
            <a:ext cx="386054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iniciante ao avançado — crianças, adultos e terceira idade.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635401" y="2066479"/>
            <a:ext cx="4153049" cy="606326"/>
          </a:xfrm>
          <a:prstGeom prst="roundRect">
            <a:avLst>
              <a:gd name="adj" fmla="val 1466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4654451" y="2066479"/>
            <a:ext cx="0" cy="606326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38551" y="2193429"/>
            <a:ext cx="386054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Sem necessidade de formação em Ed. Física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38551" y="2431554"/>
            <a:ext cx="386054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Paixão por dança + Metodologia TooDance® = instrutor de excelência.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325585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Nossos Instrutores Entregam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4152900" cy="1362075"/>
          </a:xfrm>
          <a:prstGeom prst="roundRect">
            <a:avLst>
              <a:gd name="adj" fmla="val 6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20601" y="777776"/>
            <a:ext cx="389925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🔥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20601" y="1101626"/>
            <a:ext cx="389925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de alta energia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20601" y="1273076"/>
            <a:ext cx="3899255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Experiências que fidelizam alunos e aumentam a frequência das turmas.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55550" y="2114401"/>
            <a:ext cx="4152900" cy="1362224"/>
          </a:xfrm>
          <a:prstGeom prst="roundRect">
            <a:avLst>
              <a:gd name="adj" fmla="val 652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20601" y="2241352"/>
            <a:ext cx="389925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📈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20601" y="2565202"/>
            <a:ext cx="389925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Maior engajamento e retenção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20601" y="2736652"/>
            <a:ext cx="3899255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Redução da evasão com aulas que os alunos não querem perder.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55550" y="3578126"/>
            <a:ext cx="4152900" cy="1362224"/>
          </a:xfrm>
          <a:prstGeom prst="roundRect">
            <a:avLst>
              <a:gd name="adj" fmla="val 652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20601" y="3705076"/>
            <a:ext cx="389925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20601" y="4028926"/>
            <a:ext cx="389925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Coreografias exclusivas TooDance®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20601" y="4200376"/>
            <a:ext cx="3899255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Diferencial criativo único que nenhuma outra academia oferece.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635401" y="650825"/>
            <a:ext cx="4153049" cy="1362075"/>
          </a:xfrm>
          <a:prstGeom prst="roundRect">
            <a:avLst>
              <a:gd name="adj" fmla="val 6527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800451" y="777776"/>
            <a:ext cx="389940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👥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00451" y="1101626"/>
            <a:ext cx="389940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Experiência de comunidade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800451" y="1273076"/>
            <a:ext cx="3899407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Alunos que se sentem parte de algo maior — heróis de uma missão.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635401" y="2114401"/>
            <a:ext cx="4153049" cy="1362224"/>
          </a:xfrm>
          <a:prstGeom prst="roundRect">
            <a:avLst>
              <a:gd name="adj" fmla="val 652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800451" y="2241352"/>
            <a:ext cx="389940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800451" y="2565202"/>
            <a:ext cx="389940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Evolução contínua garantida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800451" y="2736652"/>
            <a:ext cx="3899407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Instrutores em atualização permanente com a TooDance Academy.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635401" y="3578126"/>
            <a:ext cx="4153049" cy="1362224"/>
          </a:xfrm>
          <a:prstGeom prst="roundRect">
            <a:avLst>
              <a:gd name="adj" fmla="val 652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4800451" y="3705076"/>
            <a:ext cx="389940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🏆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800451" y="4028926"/>
            <a:ext cx="389940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Credencial oficial verificável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00451" y="4200376"/>
            <a:ext cx="3899407" cy="151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0"/>
              </a:lnSpc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Certificação auditável em tempo real no marketplace oficial.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358223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Nossos Instrutores São Certificados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271221" y="650825"/>
            <a:ext cx="860155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200"/>
              </a:spcAft>
              <a:buNone/>
            </a:pPr>
            <a:r>
              <a:rPr lang="en-US" sz="9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nível representa centenas de horas de formação, prática e resultados comprovados: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55550" y="936575"/>
            <a:ext cx="984945" cy="1524000"/>
          </a:xfrm>
          <a:prstGeom prst="roundRect">
            <a:avLst>
              <a:gd name="adj" fmla="val 773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55550" y="955625"/>
            <a:ext cx="984945" cy="0"/>
          </a:xfrm>
          <a:prstGeom prst="line">
            <a:avLst/>
          </a:prstGeom>
          <a:noFill/>
          <a:ln w="38100">
            <a:solidFill>
              <a:srgbClr val="8888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6010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🥉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79216" y="1368177"/>
            <a:ext cx="33761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416695" y="936575"/>
            <a:ext cx="985093" cy="1524000"/>
          </a:xfrm>
          <a:prstGeom prst="roundRect">
            <a:avLst>
              <a:gd name="adj" fmla="val 7735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1416695" y="955625"/>
            <a:ext cx="985093" cy="0"/>
          </a:xfrm>
          <a:prstGeom prst="line">
            <a:avLst/>
          </a:prstGeom>
          <a:noFill/>
          <a:ln w="38100">
            <a:solidFill>
              <a:srgbClr val="C0C0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07154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C0C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🥈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762372" y="1368177"/>
            <a:ext cx="293590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0C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ELITE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2477988" y="936575"/>
            <a:ext cx="984945" cy="1524000"/>
          </a:xfrm>
          <a:prstGeom prst="roundRect">
            <a:avLst>
              <a:gd name="adj" fmla="val 773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2477988" y="955625"/>
            <a:ext cx="984945" cy="0"/>
          </a:xfrm>
          <a:prstGeom prst="line">
            <a:avLst/>
          </a:prstGeom>
          <a:noFill/>
          <a:ln w="38100">
            <a:solidFill>
              <a:srgbClr val="64C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868448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64C8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💎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697062" y="1368177"/>
            <a:ext cx="546649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C8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DIAMANTE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539133" y="936575"/>
            <a:ext cx="985093" cy="1524000"/>
          </a:xfrm>
          <a:prstGeom prst="roundRect">
            <a:avLst>
              <a:gd name="adj" fmla="val 7735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3539133" y="955625"/>
            <a:ext cx="985093" cy="0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29592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👑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876307" y="1368177"/>
            <a:ext cx="310744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LÍDER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600426" y="936575"/>
            <a:ext cx="985093" cy="1524000"/>
          </a:xfrm>
          <a:prstGeom prst="roundRect">
            <a:avLst>
              <a:gd name="adj" fmla="val 7735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4600426" y="955625"/>
            <a:ext cx="985093" cy="0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90886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739040" y="1368177"/>
            <a:ext cx="707865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HERÓIS ELET.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61720" y="936575"/>
            <a:ext cx="985093" cy="1524000"/>
          </a:xfrm>
          <a:prstGeom prst="roundRect">
            <a:avLst>
              <a:gd name="adj" fmla="val 7735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5661720" y="955625"/>
            <a:ext cx="985093" cy="0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52179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🎓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846332" y="1368177"/>
            <a:ext cx="615720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TREINADOR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6723013" y="936575"/>
            <a:ext cx="985093" cy="1524000"/>
          </a:xfrm>
          <a:prstGeom prst="roundRect">
            <a:avLst>
              <a:gd name="adj" fmla="val 7735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6723013" y="955625"/>
            <a:ext cx="985093" cy="0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13472" y="1076176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🏛️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922045" y="1368177"/>
            <a:ext cx="587029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CONSELHO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7784306" y="936575"/>
            <a:ext cx="1004143" cy="1524000"/>
          </a:xfrm>
          <a:prstGeom prst="roundRect">
            <a:avLst>
              <a:gd name="adj" fmla="val 7589"/>
            </a:avLst>
          </a:prstGeom>
          <a:solidFill>
            <a:srgbClr val="1A0035"/>
          </a:solidFill>
          <a:ln w="9525">
            <a:solidFill>
              <a:srgbClr val="FFB80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8184291" y="1047601"/>
            <a:ext cx="20402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🌟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8070588" y="1339602"/>
            <a:ext cx="431581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MESTRE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355550" y="2587526"/>
            <a:ext cx="8432899" cy="396776"/>
          </a:xfrm>
          <a:prstGeom prst="roundRect">
            <a:avLst>
              <a:gd name="adj" fmla="val 2240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6"/>
          <p:cNvSpPr/>
          <p:nvPr/>
        </p:nvSpPr>
        <p:spPr>
          <a:xfrm>
            <a:off x="558701" y="2719239"/>
            <a:ext cx="2022190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Verificação instantânea de credenciais: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785967" y="2714476"/>
            <a:ext cx="183531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marketplace.toodance.com.br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3166949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Dança para Todos, em Todo Lugar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4152900" cy="692051"/>
          </a:xfrm>
          <a:prstGeom prst="roundRect">
            <a:avLst>
              <a:gd name="adj" fmla="val 12846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74600" y="650825"/>
            <a:ext cx="0" cy="692051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8701" y="777776"/>
            <a:ext cx="386039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Todas as idades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58701" y="949226"/>
            <a:ext cx="386039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Crianças, adultos, terceira idade — a Metodologia Eletrizante adapta-se a todos.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55550" y="1444377"/>
            <a:ext cx="4152900" cy="558701"/>
          </a:xfrm>
          <a:prstGeom prst="roundRect">
            <a:avLst>
              <a:gd name="adj" fmla="val 1591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74600" y="1444377"/>
            <a:ext cx="0" cy="558701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8701" y="1571327"/>
            <a:ext cx="386039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Todos os níveis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58701" y="1742777"/>
            <a:ext cx="386039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iniciantes absolutos a dançarinos avançados — sem exclusões.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55550" y="2104579"/>
            <a:ext cx="4152900" cy="558701"/>
          </a:xfrm>
          <a:prstGeom prst="roundRect">
            <a:avLst>
              <a:gd name="adj" fmla="val 15912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374600" y="2104579"/>
            <a:ext cx="0" cy="558701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8701" y="2231529"/>
            <a:ext cx="386039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300"/>
              </a:spcAft>
              <a:buNone/>
            </a:pPr>
            <a:r>
              <a:rPr lang="en-US" sz="950" b="1" dirty="0">
                <a:solidFill>
                  <a:srgbClr val="9B3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Todos os ambientes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58701" y="2402979"/>
            <a:ext cx="3860393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Academias, empresas, escolas, eventos, festas e ambientes online.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635401" y="1671935"/>
            <a:ext cx="4153049" cy="1504652"/>
          </a:xfrm>
          <a:prstGeom prst="roundRect">
            <a:avLst>
              <a:gd name="adj" fmla="val 6752"/>
            </a:avLst>
          </a:prstGeom>
          <a:solidFill>
            <a:srgbClr val="160030"/>
          </a:solidFill>
          <a:ln w="9525">
            <a:solidFill>
              <a:srgbClr val="7B00E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810799" y="1884611"/>
            <a:ext cx="3802252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7B0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🌍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810799" y="2348061"/>
            <a:ext cx="3802252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800"/>
              </a:spcAft>
              <a:buNone/>
            </a:pPr>
            <a:r>
              <a:rPr lang="en-US" sz="11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Nossa Visão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10799" y="2601962"/>
            <a:ext cx="3802252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25"/>
              </a:lnSpc>
              <a:buNone/>
            </a:pPr>
            <a:r>
              <a:rPr lang="en-US" sz="950" i="1" dirty="0">
                <a:solidFill>
                  <a:srgbClr val="CCCC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"Ser reconhecidos como o time que revolucionou o mundo com uma linguagem única e exclusiva de dança eletrizante."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635401" y="3379589"/>
            <a:ext cx="4153049" cy="539651"/>
          </a:xfrm>
          <a:prstGeom prst="roundRect">
            <a:avLst>
              <a:gd name="adj" fmla="val 16474"/>
            </a:avLst>
          </a:prstGeom>
          <a:solidFill>
            <a:srgbClr val="1A00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723360" y="3506539"/>
            <a:ext cx="3977131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 em todo o Brasil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723360" y="3677989"/>
            <a:ext cx="3977131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Bef>
                <a:spcPts val="300"/>
              </a:spcBef>
              <a:buNone/>
            </a:pPr>
            <a:r>
              <a:rPr lang="en-US" sz="850" dirty="0">
                <a:solidFill>
                  <a:srgbClr val="99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Expansão global em andamento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447675"/>
          </a:xfrm>
          <a:prstGeom prst="rect">
            <a:avLst/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55550" y="114300"/>
            <a:ext cx="4422830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Contratar um Herói ou Heroína TooDance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195221" y="166688"/>
            <a:ext cx="605093" cy="114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TooDance®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355550" y="650825"/>
            <a:ext cx="355550" cy="355550"/>
          </a:xfrm>
          <a:prstGeom prst="roundRect">
            <a:avLst>
              <a:gd name="adj" fmla="val 257179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89987" y="742801"/>
            <a:ext cx="8652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38051" y="660350"/>
            <a:ext cx="7950398" cy="336352"/>
          </a:xfrm>
          <a:prstGeom prst="roundRect">
            <a:avLst>
              <a:gd name="adj" fmla="val 2643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857101" y="660350"/>
            <a:ext cx="0" cy="336352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41202" y="761851"/>
            <a:ext cx="7733842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Acesse</a:t>
            </a:r>
            <a:pPr algn="l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buNone/>
            </a:pPr>
            <a:r>
              <a:rPr lang="en-US" sz="950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marketplace.toodance.com.br</a:t>
            </a:r>
            <a:pPr algn="l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o portfólio oficial de instrutores certificados.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55550" y="1107877"/>
            <a:ext cx="355550" cy="355550"/>
          </a:xfrm>
          <a:prstGeom prst="roundRect">
            <a:avLst>
              <a:gd name="adj" fmla="val 257179"/>
            </a:avLst>
          </a:prstGeom>
          <a:solidFill>
            <a:srgbClr val="7B00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89987" y="1199852"/>
            <a:ext cx="8652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8051" y="1117402"/>
            <a:ext cx="7950398" cy="336352"/>
          </a:xfrm>
          <a:prstGeom prst="roundRect">
            <a:avLst>
              <a:gd name="adj" fmla="val 2643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857101" y="1117402"/>
            <a:ext cx="0" cy="336352"/>
          </a:xfrm>
          <a:prstGeom prst="line">
            <a:avLst/>
          </a:prstGeom>
          <a:noFill/>
          <a:ln w="38100">
            <a:solidFill>
              <a:srgbClr val="7B0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41202" y="1218902"/>
            <a:ext cx="7733842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Explore perfis</a:t>
            </a:r>
            <a:pPr algn="l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verificados de instrutores na sua região com fotos, bio e especialidades.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55550" y="1564928"/>
            <a:ext cx="355550" cy="355550"/>
          </a:xfrm>
          <a:prstGeom prst="roundRect">
            <a:avLst>
              <a:gd name="adj" fmla="val 257179"/>
            </a:avLst>
          </a:prstGeom>
          <a:solidFill>
            <a:srgbClr val="FFB80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89987" y="1656904"/>
            <a:ext cx="8652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00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8051" y="1574453"/>
            <a:ext cx="7950398" cy="336352"/>
          </a:xfrm>
          <a:prstGeom prst="roundRect">
            <a:avLst>
              <a:gd name="adj" fmla="val 2643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857101" y="1574453"/>
            <a:ext cx="0" cy="336352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41202" y="1675954"/>
            <a:ext cx="7733842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Verifique credenciais</a:t>
            </a:r>
            <a:pPr algn="l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certificações, nível de licença e histórico de formação de cada candidato.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55550" y="2021979"/>
            <a:ext cx="355550" cy="355550"/>
          </a:xfrm>
          <a:prstGeom prst="roundRect">
            <a:avLst>
              <a:gd name="adj" fmla="val 257179"/>
            </a:avLst>
          </a:prstGeom>
          <a:solidFill>
            <a:srgbClr val="FFB80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9987" y="2113955"/>
            <a:ext cx="8652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00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38051" y="2031504"/>
            <a:ext cx="7950398" cy="336352"/>
          </a:xfrm>
          <a:prstGeom prst="roundRect">
            <a:avLst>
              <a:gd name="adj" fmla="val 26431"/>
            </a:avLst>
          </a:prstGeom>
          <a:solidFill>
            <a:srgbClr val="1600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857101" y="2031504"/>
            <a:ext cx="0" cy="336352"/>
          </a:xfrm>
          <a:prstGeom prst="line">
            <a:avLst/>
          </a:prstGeom>
          <a:noFill/>
          <a:ln w="38100">
            <a:solidFill>
              <a:srgbClr val="FFB8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41202" y="2133005"/>
            <a:ext cx="7733842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em contato</a:t>
            </a:r>
            <a:pPr algn="l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diretamente via WhatsApp — sem intermediários.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55550" y="2512219"/>
            <a:ext cx="355550" cy="355550"/>
          </a:xfrm>
          <a:prstGeom prst="roundRect">
            <a:avLst>
              <a:gd name="adj" fmla="val 257179"/>
            </a:avLst>
          </a:prstGeom>
          <a:solidFill>
            <a:srgbClr val="FFB80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489987" y="2604195"/>
            <a:ext cx="86529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00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38051" y="2479030"/>
            <a:ext cx="7950398" cy="422077"/>
          </a:xfrm>
          <a:prstGeom prst="roundRect">
            <a:avLst>
              <a:gd name="adj" fmla="val 21063"/>
            </a:avLst>
          </a:prstGeom>
          <a:solidFill>
            <a:srgbClr val="1A0035"/>
          </a:solidFill>
          <a:ln w="9525">
            <a:solidFill>
              <a:srgbClr val="FFB800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012627" y="2590056"/>
            <a:ext cx="775327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B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Contrate e transforme a energia do seu espaço! 🎉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TooDance - Dança Eletrizante</dc:title>
  <dc:subject>Apresentação para Contratantes</dc:subject>
  <dc:creator>TooDance® AIOS</dc:creator>
  <cp:lastModifiedBy>TooDance® AIOS</cp:lastModifiedBy>
  <cp:revision>1</cp:revision>
  <dcterms:created xsi:type="dcterms:W3CDTF">2026-02-25T20:19:27Z</dcterms:created>
  <dcterms:modified xsi:type="dcterms:W3CDTF">2026-02-25T20:19:27Z</dcterms:modified>
</cp:coreProperties>
</file>